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205_166286AA.xml" ContentType="application/vnd.ms-powerpoint.comments+xml"/>
  <Override PartName="/ppt/comments/modernComment_203_546177ED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06" r:id="rId4"/>
  </p:sldMasterIdLst>
  <p:notesMasterIdLst>
    <p:notesMasterId r:id="rId13"/>
  </p:notesMasterIdLst>
  <p:handoutMasterIdLst>
    <p:handoutMasterId r:id="rId14"/>
  </p:handoutMasterIdLst>
  <p:sldIdLst>
    <p:sldId id="513" r:id="rId5"/>
    <p:sldId id="519" r:id="rId6"/>
    <p:sldId id="510" r:id="rId7"/>
    <p:sldId id="518" r:id="rId8"/>
    <p:sldId id="511" r:id="rId9"/>
    <p:sldId id="517" r:id="rId10"/>
    <p:sldId id="515" r:id="rId11"/>
    <p:sldId id="514" r:id="rId12"/>
  </p:sldIdLst>
  <p:sldSz cx="9144000" cy="6858000" type="screen4x3"/>
  <p:notesSz cx="7053263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rgbClr val="FFFFFF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rgbClr val="FFFFFF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rgbClr val="FFFFFF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rgbClr val="FFFFFF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22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FDD8AB2-EB78-81D6-51F2-4565EDE27E95}" name="Chase Callahan" initials="CC" userId="S::ctcallahan2@crimson.ua.edu::a1e6464e-3f0f-4abd-910c-b427e150e78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EAEAEA"/>
    <a:srgbClr val="FF0000"/>
    <a:srgbClr val="FFFFFF"/>
    <a:srgbClr val="18B2B6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11138C-E169-0210-496B-ED5991F2FBB0}" v="9" dt="2024-02-09T13:22:51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4" autoAdjust="0"/>
    <p:restoredTop sz="94660"/>
  </p:normalViewPr>
  <p:slideViewPr>
    <p:cSldViewPr>
      <p:cViewPr varScale="1">
        <p:scale>
          <a:sx n="63" d="100"/>
          <a:sy n="63" d="100"/>
        </p:scale>
        <p:origin x="138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1422" y="-108"/>
      </p:cViewPr>
      <p:guideLst>
        <p:guide orient="horz" pos="2932"/>
        <p:guide pos="222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omments/modernComment_203_546177E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4A2C96-A6E8-45B5-A979-B628A1E4A5FF}" authorId="{4FDD8AB2-EB78-81D6-51F2-4565EDE27E95}" status="resolved" created="2024-01-16T16:28:48.86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15673837" sldId="515"/>
      <ac:spMk id="2" creationId="{FC0C7F94-2B24-478B-BF6A-6D814DA24FF7}"/>
      <ac:txMk cp="1" len="13">
        <ac:context len="34" hash="2707858010"/>
      </ac:txMk>
    </ac:txMkLst>
    <p188:pos x="5406081" y="679621"/>
    <p188:txBody>
      <a:bodyPr/>
      <a:lstStyle/>
      <a:p>
        <a:r>
          <a:rPr lang="en-US"/>
          <a:t>Lets not give them the exact code. Maybe we just list out Thread.Sleep and let them google it.</a:t>
        </a:r>
      </a:p>
    </p188:txBody>
  </p188:cm>
</p188:cmLst>
</file>

<file path=ppt/comments/modernComment_205_166286A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972204-F9B6-4162-A7AE-F5B6F7DDB324}" authorId="{4FDD8AB2-EB78-81D6-51F2-4565EDE27E95}" status="resolved" created="2024-01-16T16:31:03.20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5555754" sldId="517"/>
      <ac:spMk id="20481" creationId="{64DCA0C3-9D6C-4C81-AF68-65313A326BAF}"/>
      <ac:txMk cp="56" len="11">
        <ac:context len="496" hash="697918709"/>
      </ac:txMk>
    </ac:txMkLst>
    <p188:pos x="1807175" y="602391"/>
    <p188:txBody>
      <a:bodyPr/>
      <a:lstStyle/>
      <a:p>
        <a:r>
          <a:rPr lang="en-US"/>
          <a:t>If we prompt them to provide both the mintues and seconds, then they will have to figure out that they need a for loop for the seconds entered before getting to the for loop for the minutes entered. That might het a bit confusing. Might be easier to just prompt them for the minutes here and allow them to set that to the value of `i` in the outer for loop. Let me know what you think :)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32AE0FF6-8749-466D-8302-12882ECA4C1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59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746BD12C-B76A-446A-ACDA-2C885142F3D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5738" y="0"/>
            <a:ext cx="3055937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22884" name="Rectangle 4">
            <a:extLst>
              <a:ext uri="{FF2B5EF4-FFF2-40B4-BE49-F238E27FC236}">
                <a16:creationId xmlns:a16="http://schemas.microsoft.com/office/drawing/2014/main" id="{66AB0A5A-F6F2-496A-9BCD-C82CE1668FC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375"/>
            <a:ext cx="30559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22885" name="Rectangle 5">
            <a:extLst>
              <a:ext uri="{FF2B5EF4-FFF2-40B4-BE49-F238E27FC236}">
                <a16:creationId xmlns:a16="http://schemas.microsoft.com/office/drawing/2014/main" id="{856C0F1A-A924-4DAF-BA11-7FF306BE107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5738" y="8842375"/>
            <a:ext cx="3055937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</a:defRPr>
            </a:lvl1pPr>
          </a:lstStyle>
          <a:p>
            <a:fld id="{D092A657-F380-41C7-8BD8-698F9A2584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421AAB78-637E-4F0A-B1F3-ACA6A5D6CB9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59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385B2B8B-0ACF-4240-B09C-547B3FDBE85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95738" y="0"/>
            <a:ext cx="3055937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861E87C0-74B1-4863-A28B-4735E6694E2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698500"/>
            <a:ext cx="46545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7" name="Rectangle 5">
            <a:extLst>
              <a:ext uri="{FF2B5EF4-FFF2-40B4-BE49-F238E27FC236}">
                <a16:creationId xmlns:a16="http://schemas.microsoft.com/office/drawing/2014/main" id="{B08DA169-9315-47B0-A0B3-2CBAF5C0385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4850" y="4421188"/>
            <a:ext cx="5643563" cy="418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4518" name="Rectangle 6">
            <a:extLst>
              <a:ext uri="{FF2B5EF4-FFF2-40B4-BE49-F238E27FC236}">
                <a16:creationId xmlns:a16="http://schemas.microsoft.com/office/drawing/2014/main" id="{FEA96A45-A67D-47B9-90DA-1E8CE040992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375"/>
            <a:ext cx="30559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4519" name="Rectangle 7">
            <a:extLst>
              <a:ext uri="{FF2B5EF4-FFF2-40B4-BE49-F238E27FC236}">
                <a16:creationId xmlns:a16="http://schemas.microsoft.com/office/drawing/2014/main" id="{0E745C36-A6A7-4B84-846A-9313F2FC45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738" y="8842375"/>
            <a:ext cx="3055937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</a:defRPr>
            </a:lvl1pPr>
          </a:lstStyle>
          <a:p>
            <a:fld id="{851EA7C5-980F-4789-A5A9-BE70A5139EA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>
            <a:extLst>
              <a:ext uri="{FF2B5EF4-FFF2-40B4-BE49-F238E27FC236}">
                <a16:creationId xmlns:a16="http://schemas.microsoft.com/office/drawing/2014/main" id="{19B9A170-F696-4C91-B9F3-24B7ED246D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6" name="Notes Placeholder 2">
            <a:extLst>
              <a:ext uri="{FF2B5EF4-FFF2-40B4-BE49-F238E27FC236}">
                <a16:creationId xmlns:a16="http://schemas.microsoft.com/office/drawing/2014/main" id="{0BF8A2BD-264E-4ADD-AA41-B5450AB43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64DEE2B3-8DAE-4DCE-9C29-0DA5D2356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A8EA307-201F-4492-84E7-3B2ECDFB489E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399E847C-8260-4A4C-BC26-61B71CDB8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006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688D21FE-A439-45B4-AB86-2422EFD81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0"/>
            <a:ext cx="48006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2AA444-3EFC-4082-9A00-9B44D12DE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95600"/>
            <a:ext cx="9144000" cy="10779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 sz="3200">
                <a:solidFill>
                  <a:srgbClr val="0045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Programming in C++</a:t>
            </a:r>
          </a:p>
          <a:p>
            <a:pPr algn="ctr" eaLnBrk="1" hangingPunct="1">
              <a:defRPr/>
            </a:pPr>
            <a:r>
              <a:rPr lang="en-US" altLang="en-US" sz="3200">
                <a:solidFill>
                  <a:srgbClr val="0045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Seventh Edition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0BD67C7-F7FA-4B86-AB38-8F362818BE6B}"/>
              </a:ext>
            </a:extLst>
          </p:cNvPr>
          <p:cNvCxnSpPr/>
          <p:nvPr/>
        </p:nvCxnSpPr>
        <p:spPr bwMode="auto">
          <a:xfrm>
            <a:off x="1828800" y="4343400"/>
            <a:ext cx="5486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914400" y="4724400"/>
            <a:ext cx="7315200" cy="1371600"/>
          </a:xfrm>
        </p:spPr>
        <p:txBody>
          <a:bodyPr/>
          <a:lstStyle>
            <a:lvl1pPr algn="ctr"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1861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rgbClr val="16489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B4BE75F-4FD1-410E-AD87-FA049841D9F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Programming with C++, Seventh Edition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CB84004-4589-4833-B16A-FBE9D68B184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C4B73B-961C-4476-8438-7C5DF8C5374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652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  <a:prstGeom prst="round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1BC7E6D-9A6D-4CD7-99C1-9DF3E0491FC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Programming with C++, Seventh Edition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0CEA41D-DAE1-464A-9595-71D3ABB87EA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A349EC-B360-48AC-AB9C-20A194802D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3433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0" y="1"/>
            <a:ext cx="9144000" cy="6691929"/>
            <a:chOff x="0" y="0"/>
            <a:chExt cx="12192000" cy="6691929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12192000" cy="479409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1288" y="4361291"/>
              <a:ext cx="849424" cy="84942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186" y="5454650"/>
              <a:ext cx="6241629" cy="123727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1122364"/>
            <a:ext cx="6858000" cy="2306637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0375" y="2993000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76243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ED6CC89-F060-4642-BEF0-27CABAF4C09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Programming with C++, Seventh Edition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636A9CC-B66A-4B95-AF51-2E1BABC5C96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33786A-0FD8-483E-81D7-7D539CB885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857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A75D5E-6FA0-482C-93B6-0389C86179E6}"/>
              </a:ext>
            </a:extLst>
          </p:cNvPr>
          <p:cNvSpPr>
            <a:spLocks/>
          </p:cNvSpPr>
          <p:nvPr/>
        </p:nvSpPr>
        <p:spPr bwMode="auto">
          <a:xfrm>
            <a:off x="609600" y="152400"/>
            <a:ext cx="8077200" cy="114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anchor="ctr"/>
          <a:lstStyle>
            <a:lvl1pPr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US" altLang="en-US" sz="3600">
                <a:solidFill>
                  <a:schemeClr val="tx1"/>
                </a:solidFill>
                <a:latin typeface="Trebuchet MS" panose="020B0603020202020204" pitchFamily="34" charset="0"/>
              </a:rPr>
              <a:t>Click to edit Master 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ound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128F598-A893-44BA-AA38-EBAE8D5824D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Programming with C++, Seventh Edition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9B64892-24E4-4123-85B6-1B19E71821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713B626-0F35-4DD3-B102-DF02232BE2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448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1B77FD-AB05-432B-A299-61530D63AB9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Programming with C++, Seventh Edition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215349E-B55D-4422-91FC-550778203AE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AC040F-F46F-43A5-BAB6-B007A19793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876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7B25281-E425-4C9B-A9CB-C4850CA1D6D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Programming with C++, Seventh Edition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B768658-1433-4B5B-A088-479921BDF88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C0AD60-01E2-4CAD-8039-423BA3363A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6035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AB0D65CB-3A2A-4F35-BF7A-72D439DDAEE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Programming with C++, Seventh Edition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E175CDB-5824-4AE9-AAE0-1C18FB23E5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8B03D6-F399-48FF-8A08-CD9C39C1A4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1834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45B3959-B2CE-4BC0-8794-60132A17839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Programming with C++, Seventh Edition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91C6FC5-8218-461B-A047-E27999DE93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C7FF97-0E9A-4520-A332-A8B0AB8173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6679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F968933-B75E-4F7D-860A-33C715186B8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Programming with C++, Seventh Edition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F66C7D3-D3A1-47A2-95FF-656CE106EBC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7A9196-C1C9-481A-977A-290C975923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2815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ound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770EFB-8F01-448F-865E-89BFA252C7F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Programming with C++, Seventh Edition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8B6CB55-A530-4A7C-8D96-CFD0B927575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867EA7-4B7C-4EFB-A50F-EF32BF32A8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21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>
            <a:extLst>
              <a:ext uri="{FF2B5EF4-FFF2-40B4-BE49-F238E27FC236}">
                <a16:creationId xmlns:a16="http://schemas.microsoft.com/office/drawing/2014/main" id="{EDD0AC0B-7C9A-4599-8E67-FCEFBDD88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AD17DB66-23D9-402D-A94F-64302B6F7B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524000"/>
            <a:ext cx="8077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2D81144-4D9B-426B-8438-B9E55337C09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324600"/>
            <a:ext cx="586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An Introduction to Programming with C++, Seventh Edition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8E75A28-06EA-4663-8537-F1A5DE28C65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205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380007A7-7DFE-4432-AB4E-A576DFBB71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" name="Title Placeholder 7">
            <a:extLst>
              <a:ext uri="{FF2B5EF4-FFF2-40B4-BE49-F238E27FC236}">
                <a16:creationId xmlns:a16="http://schemas.microsoft.com/office/drawing/2014/main" id="{C821DCD3-5CB9-4E8C-B728-9FC21D8989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099" r:id="rId2"/>
    <p:sldLayoutId id="214748410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  <p:sldLayoutId id="2147484110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MS PGothic" panose="020B0600070205080204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  <a:ea typeface="MS PGothic" panose="020B0600070205080204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  <a:ea typeface="MS PGothic" panose="020B0600070205080204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  <a:ea typeface="MS PGothic" panose="020B0600070205080204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  <a:ea typeface="MS PGothic" panose="020B0600070205080204" pitchFamily="34" charset="-128"/>
          <a:cs typeface="MS PGothic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MS PGothic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05_166286AA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03_546177ED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github.com/a/hXBCYnj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Content Placeholder 1">
            <a:extLst>
              <a:ext uri="{FF2B5EF4-FFF2-40B4-BE49-F238E27FC236}">
                <a16:creationId xmlns:a16="http://schemas.microsoft.com/office/drawing/2014/main" id="{E4F8EBA8-1956-4028-8A2D-71BBD7371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While Loops</a:t>
            </a:r>
          </a:p>
          <a:p>
            <a:r>
              <a:rPr lang="en-US" altLang="en-US"/>
              <a:t>For loops</a:t>
            </a:r>
          </a:p>
          <a:p>
            <a:r>
              <a:rPr lang="en-US" altLang="en-US"/>
              <a:t>Write vs WriteLine</a:t>
            </a:r>
          </a:p>
          <a:p>
            <a:r>
              <a:rPr lang="en-US" altLang="en-US"/>
              <a:t>Escape Character</a:t>
            </a:r>
          </a:p>
        </p:txBody>
      </p:sp>
      <p:sp>
        <p:nvSpPr>
          <p:cNvPr id="19458" name="Title 2">
            <a:extLst>
              <a:ext uri="{FF2B5EF4-FFF2-40B4-BE49-F238E27FC236}">
                <a16:creationId xmlns:a16="http://schemas.microsoft.com/office/drawing/2014/main" id="{3BC4CA82-5166-4E84-AC6F-F36869316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Review </a:t>
            </a:r>
          </a:p>
        </p:txBody>
      </p:sp>
      <p:sp>
        <p:nvSpPr>
          <p:cNvPr id="19460" name="Slide Number Placeholder 4">
            <a:extLst>
              <a:ext uri="{FF2B5EF4-FFF2-40B4-BE49-F238E27FC236}">
                <a16:creationId xmlns:a16="http://schemas.microsoft.com/office/drawing/2014/main" id="{40E85351-532C-41E6-A34E-3010B97711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728B0F10-7533-4234-AF3B-4CD44037CAD3}" type="slidenum"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pPr/>
              <a:t>1</a:t>
            </a:fld>
            <a:endParaRPr lang="en-US" altLang="en-US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artoon gif. Spiderman waves at us as he hangs from a rope while a city skyline speeds by in the background. Text, &quot;Just swinging by to say hello.&quot;">
            <a:extLst>
              <a:ext uri="{FF2B5EF4-FFF2-40B4-BE49-F238E27FC236}">
                <a16:creationId xmlns:a16="http://schemas.microsoft.com/office/drawing/2014/main" id="{7916F5BD-2AC5-034F-579D-7140FF879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191" y="1513701"/>
            <a:ext cx="6564669" cy="481618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BE8CDB-AE81-F2C8-645B-0DC9A71F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E51D6-EF72-E605-A21C-8FCE5150C3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33786A-0FD8-483E-81D7-7D539CB88522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786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5">
            <a:extLst>
              <a:ext uri="{FF2B5EF4-FFF2-40B4-BE49-F238E27FC236}">
                <a16:creationId xmlns:a16="http://schemas.microsoft.com/office/drawing/2014/main" id="{203E5314-186F-4FF2-94EC-2003BBA6AC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2400" dirty="0">
                <a:ea typeface="MS PGothic"/>
                <a:cs typeface="ＭＳ Ｐゴシック" charset="-128"/>
              </a:rPr>
              <a:t>Howdy from Kyle’s Killer Microwave Madness! We would like an application to allow us to have a microwave timer and quick defrost options. Here is how the menu should be laid out:</a:t>
            </a:r>
            <a:endParaRPr lang="en-US" sz="2400" dirty="0">
              <a:cs typeface="ＭＳ Ｐゴシック" charset="-128"/>
            </a:endParaRPr>
          </a:p>
          <a:p>
            <a:pPr>
              <a:buFontTx/>
              <a:buChar char="-"/>
              <a:defRPr/>
            </a:pPr>
            <a:r>
              <a:rPr lang="en-US" sz="2400" dirty="0">
                <a:ea typeface="MS PGothic"/>
                <a:cs typeface="ＭＳ Ｐゴシック" charset="-128"/>
              </a:rPr>
              <a:t>Enter 1 for “Start Microwave Timer”</a:t>
            </a:r>
          </a:p>
          <a:p>
            <a:pPr>
              <a:buFontTx/>
              <a:buChar char="-"/>
              <a:defRPr/>
            </a:pPr>
            <a:r>
              <a:rPr lang="en-US" sz="2400" dirty="0">
                <a:ea typeface="MS PGothic"/>
                <a:cs typeface="ＭＳ Ｐゴシック" charset="-128"/>
              </a:rPr>
              <a:t>Enter 2 for “Quick Defrost”</a:t>
            </a:r>
            <a:endParaRPr lang="en-US" sz="2400" dirty="0">
              <a:cs typeface="ＭＳ Ｐゴシック" charset="-128"/>
            </a:endParaRPr>
          </a:p>
          <a:p>
            <a:pPr>
              <a:buFontTx/>
              <a:buChar char="-"/>
              <a:defRPr/>
            </a:pPr>
            <a:r>
              <a:rPr lang="en-US" sz="2400" dirty="0">
                <a:cs typeface="ＭＳ Ｐゴシック" charset="-128"/>
              </a:rPr>
              <a:t>Enter 3 to “Exit”</a:t>
            </a:r>
          </a:p>
          <a:p>
            <a:pPr marL="0" indent="0">
              <a:buFontTx/>
              <a:buNone/>
              <a:defRPr/>
            </a:pPr>
            <a:endParaRPr lang="en-US" sz="2400" dirty="0">
              <a:cs typeface="ＭＳ Ｐゴシック" charset="-128"/>
            </a:endParaRPr>
          </a:p>
          <a:p>
            <a:pPr marL="0" indent="0">
              <a:buNone/>
              <a:defRPr/>
            </a:pPr>
            <a:r>
              <a:rPr lang="en-US" sz="2400" dirty="0">
                <a:ea typeface="MS PGothic"/>
                <a:cs typeface="ＭＳ Ｐゴシック" charset="-128"/>
              </a:rPr>
              <a:t>If the user enters anything other than 1, 2, or 3 they should be informed it was an invalid choice and prompted with the menu again. </a:t>
            </a:r>
            <a:endParaRPr lang="en-US" sz="2400" dirty="0">
              <a:cs typeface="ＭＳ Ｐゴシック" charset="-128"/>
            </a:endParaRPr>
          </a:p>
          <a:p>
            <a:pPr marL="0" indent="0">
              <a:buNone/>
              <a:defRPr/>
            </a:pPr>
            <a:endParaRPr lang="en-US" sz="1800" dirty="0">
              <a:cs typeface="ＭＳ Ｐゴシック" charset="-128"/>
            </a:endParaRP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3369146C-79B6-430E-83AB-AA150266ED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Lab 4 - Menu</a:t>
            </a:r>
          </a:p>
        </p:txBody>
      </p:sp>
      <p:sp>
        <p:nvSpPr>
          <p:cNvPr id="15363" name="Slide Number Placeholder 7">
            <a:extLst>
              <a:ext uri="{FF2B5EF4-FFF2-40B4-BE49-F238E27FC236}">
                <a16:creationId xmlns:a16="http://schemas.microsoft.com/office/drawing/2014/main" id="{352C1C52-B63F-403A-8DF6-0786D6C2EC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rgbClr val="222222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rgbClr val="222222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200">
                <a:solidFill>
                  <a:srgbClr val="222222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37E8B0A-1E9C-41C7-B9AF-AE4FACBD8878}" type="slidenum"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BFC9E-9035-FCFD-7C7D-C14061A114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33786A-0FD8-483E-81D7-7D539CB88522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1026" name="Picture 2" descr="Microwave GIFs - Get the best GIF on GIPHY">
            <a:extLst>
              <a:ext uri="{FF2B5EF4-FFF2-40B4-BE49-F238E27FC236}">
                <a16:creationId xmlns:a16="http://schemas.microsoft.com/office/drawing/2014/main" id="{5951040A-BD6C-757C-C603-6A20DC5DE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752600"/>
            <a:ext cx="76962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981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Content Placeholder 1">
            <a:extLst>
              <a:ext uri="{FF2B5EF4-FFF2-40B4-BE49-F238E27FC236}">
                <a16:creationId xmlns:a16="http://schemas.microsoft.com/office/drawing/2014/main" id="{64DCA0C3-9D6C-4C81-AF68-65313A326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56" y="1378449"/>
            <a:ext cx="8077200" cy="47244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ea typeface="MS PGothic"/>
              </a:rPr>
              <a:t>This option should prompt the user to input a defrost time in seconds. Then, the microwave should display the counting down for the time given.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>
                <a:ea typeface="MS PGothic"/>
              </a:rPr>
              <a:t>(Note: Use a for loop for this one!) </a:t>
            </a:r>
            <a:endParaRPr lang="en-US" altLang="en-US" dirty="0"/>
          </a:p>
          <a:p>
            <a:pPr marL="0" indent="0">
              <a:buNone/>
            </a:pPr>
            <a:endParaRPr lang="en-US" altLang="en-US" sz="1800" dirty="0">
              <a:ea typeface="MS PGothic"/>
            </a:endParaRPr>
          </a:p>
          <a:p>
            <a:pPr marL="0" indent="0">
              <a:buNone/>
            </a:pPr>
            <a:r>
              <a:rPr lang="en-US" altLang="en-US" sz="1800" i="1" dirty="0">
                <a:ea typeface="MS PGothic"/>
              </a:rPr>
              <a:t>Example output below: </a:t>
            </a:r>
            <a:endParaRPr lang="en-US" altLang="en-US" dirty="0">
              <a:ea typeface="MS PGothic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_____________________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|                                              |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|      [QUICK DEFROST]         |           Seconds will countdown until zero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|                                              |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|                  00:45                  |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|_____________________|</a:t>
            </a:r>
          </a:p>
          <a:p>
            <a:pPr marL="0" indent="0">
              <a:buFontTx/>
              <a:buNone/>
            </a:pPr>
            <a:endParaRPr lang="en-US" altLang="en-US" dirty="0"/>
          </a:p>
        </p:txBody>
      </p:sp>
      <p:sp>
        <p:nvSpPr>
          <p:cNvPr id="20482" name="Title 2">
            <a:extLst>
              <a:ext uri="{FF2B5EF4-FFF2-40B4-BE49-F238E27FC236}">
                <a16:creationId xmlns:a16="http://schemas.microsoft.com/office/drawing/2014/main" id="{4626FC02-1D28-4009-92ED-B6E38D52D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/>
              </a:rPr>
              <a:t>Menu Item 1 – </a:t>
            </a:r>
            <a:r>
              <a:rPr lang="en-US" altLang="en-US" dirty="0" err="1">
                <a:ea typeface="MS PGothic"/>
              </a:rPr>
              <a:t>QuickDefrost</a:t>
            </a:r>
            <a:r>
              <a:rPr lang="en-US" altLang="en-US" dirty="0">
                <a:ea typeface="MS PGothic"/>
              </a:rPr>
              <a:t>() </a:t>
            </a:r>
            <a:endParaRPr lang="en-US" altLang="en-US" dirty="0"/>
          </a:p>
        </p:txBody>
      </p:sp>
      <p:sp>
        <p:nvSpPr>
          <p:cNvPr id="20484" name="Slide Number Placeholder 4">
            <a:extLst>
              <a:ext uri="{FF2B5EF4-FFF2-40B4-BE49-F238E27FC236}">
                <a16:creationId xmlns:a16="http://schemas.microsoft.com/office/drawing/2014/main" id="{A9D3C8B6-F66E-4009-BE10-B102D593D4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68A2C1A-A824-4253-B433-B27FD6EDAEEC}" type="slidenum"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pPr/>
              <a:t>5</a:t>
            </a:fld>
            <a:endParaRPr lang="en-US" altLang="en-US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Content Placeholder 1">
            <a:extLst>
              <a:ext uri="{FF2B5EF4-FFF2-40B4-BE49-F238E27FC236}">
                <a16:creationId xmlns:a16="http://schemas.microsoft.com/office/drawing/2014/main" id="{64DCA0C3-9D6C-4C81-AF68-65313A326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56" y="1378449"/>
            <a:ext cx="8077200" cy="47244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ea typeface="MS PGothic"/>
              </a:rPr>
              <a:t>This option should prompt the user to input the minutes and seconds for the microwave. Then, the microwave should display the counting down for the time given.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>
                <a:ea typeface="MS PGothic"/>
              </a:rPr>
              <a:t>(Note: Use a nested loop for this one!) </a:t>
            </a:r>
            <a:endParaRPr lang="en-US" altLang="en-US" dirty="0"/>
          </a:p>
          <a:p>
            <a:pPr marL="0" indent="0">
              <a:buNone/>
            </a:pPr>
            <a:endParaRPr lang="en-US" altLang="en-US" sz="1800" dirty="0">
              <a:ea typeface="MS PGothic"/>
            </a:endParaRPr>
          </a:p>
          <a:p>
            <a:pPr marL="0" indent="0">
              <a:buNone/>
            </a:pPr>
            <a:r>
              <a:rPr lang="en-US" altLang="en-US" sz="1800" i="1" dirty="0">
                <a:ea typeface="MS PGothic"/>
              </a:rPr>
              <a:t>Example output below: </a:t>
            </a:r>
            <a:endParaRPr lang="en-US" altLang="en-US" dirty="0">
              <a:ea typeface="MS PGothic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_____________________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|                                              |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|         [MICROWAVE]           |           Time will countdown until zero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|                                              |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|                02:21                    |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|_____________________|</a:t>
            </a:r>
          </a:p>
          <a:p>
            <a:pPr marL="0" indent="0">
              <a:buFontTx/>
              <a:buNone/>
            </a:pPr>
            <a:endParaRPr lang="en-US" altLang="en-US" dirty="0"/>
          </a:p>
        </p:txBody>
      </p:sp>
      <p:sp>
        <p:nvSpPr>
          <p:cNvPr id="20482" name="Title 2">
            <a:extLst>
              <a:ext uri="{FF2B5EF4-FFF2-40B4-BE49-F238E27FC236}">
                <a16:creationId xmlns:a16="http://schemas.microsoft.com/office/drawing/2014/main" id="{4626FC02-1D28-4009-92ED-B6E38D52D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/>
              </a:rPr>
              <a:t>Menu Item 2 –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MicrowaveTimer</a:t>
            </a:r>
            <a:r>
              <a:rPr lang="en-US" altLang="en-US" dirty="0">
                <a:ea typeface="MS PGothic"/>
              </a:rPr>
              <a:t>() </a:t>
            </a:r>
            <a:endParaRPr lang="en-US" altLang="en-US" dirty="0"/>
          </a:p>
        </p:txBody>
      </p:sp>
      <p:sp>
        <p:nvSpPr>
          <p:cNvPr id="20484" name="Slide Number Placeholder 4">
            <a:extLst>
              <a:ext uri="{FF2B5EF4-FFF2-40B4-BE49-F238E27FC236}">
                <a16:creationId xmlns:a16="http://schemas.microsoft.com/office/drawing/2014/main" id="{A9D3C8B6-F66E-4009-BE10-B102D593D4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68A2C1A-A824-4253-B433-B27FD6EDAEEC}" type="slidenum"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pPr/>
              <a:t>6</a:t>
            </a:fld>
            <a:endParaRPr lang="en-US" altLang="en-US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557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0C7F94-2B24-478B-BF6A-6D814DA24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ea typeface="MS PGothic"/>
            </a:endParaRPr>
          </a:p>
          <a:p>
            <a:pPr marL="0" indent="0" algn="ctr">
              <a:buNone/>
            </a:pPr>
            <a:r>
              <a:rPr lang="en-US" dirty="0" err="1">
                <a:ea typeface="MS PGothic"/>
              </a:rPr>
              <a:t>Thread.Sleep</a:t>
            </a:r>
            <a:r>
              <a:rPr lang="en-US" dirty="0">
                <a:ea typeface="MS PGothic"/>
              </a:rPr>
              <a:t>() may be helpful </a:t>
            </a:r>
            <a:r>
              <a:rPr lang="en-US" dirty="0">
                <a:ea typeface="+mn-lt"/>
                <a:cs typeface="+mn-lt"/>
              </a:rPr>
              <a:t>🤔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1E503-F71E-4DA3-8BEF-44847D3B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Countdown Timer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9E5E2-6E2E-4F8C-89C4-D3C7D2BB9D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33786A-0FD8-483E-81D7-7D539CB88522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56738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993538-B11C-4FAC-A014-DE1EC0EEF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ＭＳ Ｐゴシック" charset="-128"/>
              </a:rPr>
              <a:t>Starter code </a:t>
            </a:r>
            <a:r>
              <a:rPr lang="en-US" dirty="0">
                <a:latin typeface="Wingdings" charset="2"/>
                <a:cs typeface="ＭＳ Ｐゴシック" charset="-128"/>
              </a:rPr>
              <a:t></a:t>
            </a:r>
            <a:endParaRPr lang="en-US" dirty="0">
              <a:cs typeface="ＭＳ Ｐゴシック" charset="-128"/>
            </a:endParaRPr>
          </a:p>
          <a:p>
            <a:pPr marL="0" indent="0">
              <a:buNone/>
              <a:defRPr/>
            </a:pPr>
            <a:r>
              <a:rPr lang="en-US" dirty="0">
                <a:ea typeface="+mn-lt"/>
                <a:cs typeface="+mn-lt"/>
                <a:hlinkClick r:id="rId2"/>
              </a:rPr>
              <a:t>https://classroom.github.com/a/hXBCYnjA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  <a:defRPr/>
            </a:pPr>
            <a:r>
              <a:rPr lang="en-US" dirty="0">
                <a:ea typeface="MS PGothic"/>
                <a:cs typeface="ＭＳ Ｐゴシック" charset="-128"/>
              </a:rPr>
              <a:t>Due Monday 2/26 at 2:00pm</a:t>
            </a:r>
          </a:p>
          <a:p>
            <a:pPr>
              <a:defRPr/>
            </a:pPr>
            <a:r>
              <a:rPr lang="en-US" dirty="0">
                <a:ea typeface="MS PGothic"/>
                <a:cs typeface="ＭＳ Ｐゴシック" charset="-128"/>
              </a:rPr>
              <a:t>Submit GitHub link in blackboard</a:t>
            </a:r>
          </a:p>
        </p:txBody>
      </p:sp>
      <p:sp>
        <p:nvSpPr>
          <p:cNvPr id="22530" name="Title 2">
            <a:extLst>
              <a:ext uri="{FF2B5EF4-FFF2-40B4-BE49-F238E27FC236}">
                <a16:creationId xmlns:a16="http://schemas.microsoft.com/office/drawing/2014/main" id="{CC8191A9-7A3C-46C2-B0ED-37768A44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Admin</a:t>
            </a:r>
          </a:p>
        </p:txBody>
      </p:sp>
      <p:sp>
        <p:nvSpPr>
          <p:cNvPr id="22532" name="Slide Number Placeholder 4">
            <a:extLst>
              <a:ext uri="{FF2B5EF4-FFF2-40B4-BE49-F238E27FC236}">
                <a16:creationId xmlns:a16="http://schemas.microsoft.com/office/drawing/2014/main" id="{965EDA5E-AC00-410B-B537-FCD7C129E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E035F2CF-9867-414F-AB87-2B5FE3F6EB83}" type="slidenum"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pPr/>
              <a:t>8</a:t>
            </a:fld>
            <a:endParaRPr lang="en-US" altLang="en-US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C8628-74EF-40FD-BA93-4BA9F8147E6F}"/>
              </a:ext>
            </a:extLst>
          </p:cNvPr>
          <p:cNvSpPr txBox="1"/>
          <p:nvPr/>
        </p:nvSpPr>
        <p:spPr>
          <a:xfrm>
            <a:off x="3200400" y="320040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2141A1-8B14-4CBA-9F28-05277202BF5D}"/>
              </a:ext>
            </a:extLst>
          </p:cNvPr>
          <p:cNvSpPr txBox="1"/>
          <p:nvPr/>
        </p:nvSpPr>
        <p:spPr>
          <a:xfrm>
            <a:off x="3200400" y="320040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Click to add text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Zak C++ 7e PPT">
  <a:themeElements>
    <a:clrScheme name="Default Desig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Mod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1B43097E6221428A5AA02ACC9D25AF" ma:contentTypeVersion="10" ma:contentTypeDescription="Create a new document." ma:contentTypeScope="" ma:versionID="59e9d4cdb40b4795606db5e0323785d2">
  <xsd:schema xmlns:xsd="http://www.w3.org/2001/XMLSchema" xmlns:xs="http://www.w3.org/2001/XMLSchema" xmlns:p="http://schemas.microsoft.com/office/2006/metadata/properties" xmlns:ns2="c0e32262-d8da-4f30-9519-eaecd56c4341" xmlns:ns3="9e9d2653-40d2-4d77-a935-d3941c8d7a95" targetNamespace="http://schemas.microsoft.com/office/2006/metadata/properties" ma:root="true" ma:fieldsID="2d44cf601a2744890fffd0dc18d82cb4" ns2:_="" ns3:_="">
    <xsd:import namespace="c0e32262-d8da-4f30-9519-eaecd56c4341"/>
    <xsd:import namespace="9e9d2653-40d2-4d77-a935-d3941c8d7a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e32262-d8da-4f30-9519-eaecd56c43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cab473c-064c-4c61-8ef3-0c94a3d355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9d2653-40d2-4d77-a935-d3941c8d7a9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dd42bb-c925-4122-b341-e723d130eff4}" ma:internalName="TaxCatchAll" ma:showField="CatchAllData" ma:web="9e9d2653-40d2-4d77-a935-d3941c8d7a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0e32262-d8da-4f30-9519-eaecd56c4341">
      <Terms xmlns="http://schemas.microsoft.com/office/infopath/2007/PartnerControls"/>
    </lcf76f155ced4ddcb4097134ff3c332f>
    <TaxCatchAll xmlns="9e9d2653-40d2-4d77-a935-d3941c8d7a95" xsi:nil="true"/>
  </documentManagement>
</p:properties>
</file>

<file path=customXml/itemProps1.xml><?xml version="1.0" encoding="utf-8"?>
<ds:datastoreItem xmlns:ds="http://schemas.openxmlformats.org/officeDocument/2006/customXml" ds:itemID="{B204462F-7CEB-494F-A247-E12FB42AF9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e32262-d8da-4f30-9519-eaecd56c4341"/>
    <ds:schemaRef ds:uri="9e9d2653-40d2-4d77-a935-d3941c8d7a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DC3A6E-6791-4D76-B34B-D7839F3CD2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D13F2E-C3B2-4BCF-AA30-487AA6615A1B}">
  <ds:schemaRefs>
    <ds:schemaRef ds:uri="http://schemas.microsoft.com/office/2006/metadata/properties"/>
    <ds:schemaRef ds:uri="http://schemas.microsoft.com/office/infopath/2007/PartnerControls"/>
    <ds:schemaRef ds:uri="c0e32262-d8da-4f30-9519-eaecd56c4341"/>
    <ds:schemaRef ds:uri="9e9d2653-40d2-4d77-a935-d3941c8d7a9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Zak C++ 7e PPT</Template>
  <TotalTime>0</TotalTime>
  <Words>319</Words>
  <Application>Microsoft Office PowerPoint</Application>
  <PresentationFormat>On-screen Show (4:3)</PresentationFormat>
  <Paragraphs>53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Zak C++ 7e PPT</vt:lpstr>
      <vt:lpstr>Review </vt:lpstr>
      <vt:lpstr>Demo</vt:lpstr>
      <vt:lpstr>Lab 4 - Menu</vt:lpstr>
      <vt:lpstr>PowerPoint Presentation</vt:lpstr>
      <vt:lpstr>Menu Item 1 – QuickDefrost() </vt:lpstr>
      <vt:lpstr>Menu Item 2 – MicrowaveTimer() </vt:lpstr>
      <vt:lpstr>Countdown Timer</vt:lpstr>
      <vt:lpstr>Admin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4 - Menu</dc:title>
  <dc:creator/>
  <cp:lastModifiedBy/>
  <cp:revision>282</cp:revision>
  <cp:lastPrinted>2021-09-17T16:25:12Z</cp:lastPrinted>
  <dcterms:created xsi:type="dcterms:W3CDTF">2012-07-02T16:38:45Z</dcterms:created>
  <dcterms:modified xsi:type="dcterms:W3CDTF">2024-02-09T19:31:17Z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0x010100C51B43097E6221428A5AA02ACC9D25AF</vt:lpwstr>
  </property>
  <property fmtid="{D5CDD505-2E9C-101B-9397-08002B2CF9AE}" pid="3" name="Order">
    <vt:r8>5200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</Properties>
</file>